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07E7D-7545-4862-ABAE-2AB372C7D9E3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40673-559B-4211-8A6A-4C8A95EC5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67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4445-05D5-45CF-9E6E-2136DE50E035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5770-1C22-4E76-AE20-386A01FCF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4445-05D5-45CF-9E6E-2136DE50E035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5770-1C22-4E76-AE20-386A01FCF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54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4445-05D5-45CF-9E6E-2136DE50E035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5770-1C22-4E76-AE20-386A01FCF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716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4445-05D5-45CF-9E6E-2136DE50E035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5770-1C22-4E76-AE20-386A01FCF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82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4445-05D5-45CF-9E6E-2136DE50E035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5770-1C22-4E76-AE20-386A01FCF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601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4445-05D5-45CF-9E6E-2136DE50E035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5770-1C22-4E76-AE20-386A01FCF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377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4445-05D5-45CF-9E6E-2136DE50E035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5770-1C22-4E76-AE20-386A01FCF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77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4445-05D5-45CF-9E6E-2136DE50E035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5770-1C22-4E76-AE20-386A01FCF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289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4445-05D5-45CF-9E6E-2136DE50E035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5770-1C22-4E76-AE20-386A01FCF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60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4445-05D5-45CF-9E6E-2136DE50E035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5770-1C22-4E76-AE20-386A01FCF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464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4445-05D5-45CF-9E6E-2136DE50E035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5770-1C22-4E76-AE20-386A01FCF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437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E4445-05D5-45CF-9E6E-2136DE50E035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05770-1C22-4E76-AE20-386A01FCF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59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0"/>
            <a:ext cx="1935163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19075" y="5214950"/>
            <a:ext cx="9582150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15899" y="785169"/>
            <a:ext cx="9147175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itchFamily="16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itchFamily="16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itchFamily="16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itchFamily="16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itchFamily="16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4400" b="1" dirty="0" smtClean="0">
                <a:ln w="19050">
                  <a:noFill/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+mn-ea"/>
              </a:rPr>
              <a:t>Сапарова Ксения Игоревна</a:t>
            </a:r>
            <a:endParaRPr lang="ru-RU" sz="7200" b="1" dirty="0" smtClean="0">
              <a:ln w="19050">
                <a:noFill/>
                <a:prstDash val="solid"/>
              </a:ln>
              <a:solidFill>
                <a:srgbClr val="FFC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678" y="5214950"/>
            <a:ext cx="8228013" cy="1568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935163"/>
            <a:ext cx="4906888" cy="438785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Bookman Old Style" pitchFamily="18" charset="0"/>
              </a:rPr>
              <a:t>	учитель </a:t>
            </a:r>
            <a:r>
              <a:rPr lang="ru-RU" b="1" dirty="0">
                <a:solidFill>
                  <a:srgbClr val="FFFFFF"/>
                </a:solidFill>
                <a:latin typeface="Bookman Old Style" pitchFamily="18" charset="0"/>
              </a:rPr>
              <a:t>биологии</a:t>
            </a:r>
            <a:r>
              <a:rPr lang="en-US" b="1" dirty="0">
                <a:solidFill>
                  <a:srgbClr val="FFFFFF"/>
                </a:solidFill>
                <a:latin typeface="Bookman Old Style" pitchFamily="18" charset="0"/>
              </a:rPr>
              <a:t> </a:t>
            </a:r>
            <a:r>
              <a:rPr lang="ru-RU" b="1" dirty="0">
                <a:solidFill>
                  <a:srgbClr val="FFFFFF"/>
                </a:solidFill>
                <a:latin typeface="Bookman Old Style" pitchFamily="18" charset="0"/>
              </a:rPr>
              <a:t>МБОУ «Средняя общеобразовательная школа №35 с углубленным изучением отдельных предметов» Приволжского района </a:t>
            </a:r>
            <a:r>
              <a:rPr lang="ru-RU" b="1" dirty="0" err="1">
                <a:solidFill>
                  <a:srgbClr val="FFFFFF"/>
                </a:solidFill>
                <a:latin typeface="Bookman Old Style" pitchFamily="18" charset="0"/>
              </a:rPr>
              <a:t>г.Казани</a:t>
            </a:r>
            <a:r>
              <a:rPr lang="ru-RU" b="1" dirty="0">
                <a:solidFill>
                  <a:srgbClr val="FFFFFF"/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1231"/>
            <a:ext cx="2895600" cy="418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6229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157" y="0"/>
            <a:ext cx="7357685" cy="6858000"/>
          </a:xfrm>
        </p:spPr>
      </p:pic>
    </p:spTree>
    <p:extLst>
      <p:ext uri="{BB962C8B-B14F-4D97-AF65-F5344CB8AC3E}">
        <p14:creationId xmlns:p14="http://schemas.microsoft.com/office/powerpoint/2010/main" xmlns="" val="2827977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474" y="44624"/>
            <a:ext cx="7483052" cy="6863667"/>
          </a:xfrm>
        </p:spPr>
      </p:pic>
    </p:spTree>
    <p:extLst>
      <p:ext uri="{BB962C8B-B14F-4D97-AF65-F5344CB8AC3E}">
        <p14:creationId xmlns:p14="http://schemas.microsoft.com/office/powerpoint/2010/main" xmlns="" val="254447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596" y="0"/>
            <a:ext cx="7812808" cy="6957392"/>
          </a:xfrm>
        </p:spPr>
      </p:pic>
    </p:spTree>
    <p:extLst>
      <p:ext uri="{BB962C8B-B14F-4D97-AF65-F5344CB8AC3E}">
        <p14:creationId xmlns:p14="http://schemas.microsoft.com/office/powerpoint/2010/main" xmlns="" val="1579609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-11585"/>
            <a:ext cx="7871280" cy="6858000"/>
          </a:xfrm>
        </p:spPr>
      </p:pic>
    </p:spTree>
    <p:extLst>
      <p:ext uri="{BB962C8B-B14F-4D97-AF65-F5344CB8AC3E}">
        <p14:creationId xmlns:p14="http://schemas.microsoft.com/office/powerpoint/2010/main" xmlns="" val="108323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718" y="0"/>
            <a:ext cx="7518564" cy="6858000"/>
          </a:xfrm>
        </p:spPr>
      </p:pic>
    </p:spTree>
    <p:extLst>
      <p:ext uri="{BB962C8B-B14F-4D97-AF65-F5344CB8AC3E}">
        <p14:creationId xmlns:p14="http://schemas.microsoft.com/office/powerpoint/2010/main" xmlns="" val="1754451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4624"/>
            <a:ext cx="7732116" cy="6813376"/>
          </a:xfrm>
        </p:spPr>
      </p:pic>
    </p:spTree>
    <p:extLst>
      <p:ext uri="{BB962C8B-B14F-4D97-AF65-F5344CB8AC3E}">
        <p14:creationId xmlns:p14="http://schemas.microsoft.com/office/powerpoint/2010/main" xmlns="" val="3425650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0"/>
            <a:ext cx="8119752" cy="6858000"/>
          </a:xfrm>
        </p:spPr>
      </p:pic>
    </p:spTree>
    <p:extLst>
      <p:ext uri="{BB962C8B-B14F-4D97-AF65-F5344CB8AC3E}">
        <p14:creationId xmlns:p14="http://schemas.microsoft.com/office/powerpoint/2010/main" xmlns="" val="2778143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367" y="7159"/>
            <a:ext cx="7643265" cy="6877480"/>
          </a:xfrm>
        </p:spPr>
      </p:pic>
    </p:spTree>
    <p:extLst>
      <p:ext uri="{BB962C8B-B14F-4D97-AF65-F5344CB8AC3E}">
        <p14:creationId xmlns:p14="http://schemas.microsoft.com/office/powerpoint/2010/main" xmlns="" val="1889719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0"/>
            <a:ext cx="7490141" cy="6858000"/>
          </a:xfrm>
        </p:spPr>
      </p:pic>
    </p:spTree>
    <p:extLst>
      <p:ext uri="{BB962C8B-B14F-4D97-AF65-F5344CB8AC3E}">
        <p14:creationId xmlns:p14="http://schemas.microsoft.com/office/powerpoint/2010/main" xmlns="" val="2726626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2060848"/>
            <a:ext cx="8229600" cy="11430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08520" y="4941168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218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219960"/>
          </a:xfrm>
        </p:spPr>
      </p:pic>
    </p:spTree>
    <p:extLst>
      <p:ext uri="{BB962C8B-B14F-4D97-AF65-F5344CB8AC3E}">
        <p14:creationId xmlns:p14="http://schemas.microsoft.com/office/powerpoint/2010/main" xmlns="" val="239465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60648" y="1229"/>
            <a:ext cx="10657184" cy="7029106"/>
          </a:xfrm>
        </p:spPr>
      </p:pic>
    </p:spTree>
    <p:extLst>
      <p:ext uri="{BB962C8B-B14F-4D97-AF65-F5344CB8AC3E}">
        <p14:creationId xmlns:p14="http://schemas.microsoft.com/office/powerpoint/2010/main" xmlns="" val="39555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612" y="0"/>
            <a:ext cx="6984776" cy="7449414"/>
          </a:xfrm>
        </p:spPr>
      </p:pic>
    </p:spTree>
    <p:extLst>
      <p:ext uri="{BB962C8B-B14F-4D97-AF65-F5344CB8AC3E}">
        <p14:creationId xmlns:p14="http://schemas.microsoft.com/office/powerpoint/2010/main" xmlns="" val="210012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294" y="0"/>
            <a:ext cx="7049411" cy="6853803"/>
          </a:xfrm>
        </p:spPr>
      </p:pic>
    </p:spTree>
    <p:extLst>
      <p:ext uri="{BB962C8B-B14F-4D97-AF65-F5344CB8AC3E}">
        <p14:creationId xmlns:p14="http://schemas.microsoft.com/office/powerpoint/2010/main" xmlns="" val="2825109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0"/>
            <a:ext cx="6336704" cy="6897915"/>
          </a:xfrm>
        </p:spPr>
      </p:pic>
    </p:spTree>
    <p:extLst>
      <p:ext uri="{BB962C8B-B14F-4D97-AF65-F5344CB8AC3E}">
        <p14:creationId xmlns:p14="http://schemas.microsoft.com/office/powerpoint/2010/main" xmlns="" val="46953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39" y="27868"/>
            <a:ext cx="6485693" cy="6830132"/>
          </a:xfrm>
        </p:spPr>
      </p:pic>
    </p:spTree>
    <p:extLst>
      <p:ext uri="{BB962C8B-B14F-4D97-AF65-F5344CB8AC3E}">
        <p14:creationId xmlns:p14="http://schemas.microsoft.com/office/powerpoint/2010/main" xmlns="" val="234757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0"/>
            <a:ext cx="7020948" cy="6858000"/>
          </a:xfrm>
        </p:spPr>
      </p:pic>
    </p:spTree>
    <p:extLst>
      <p:ext uri="{BB962C8B-B14F-4D97-AF65-F5344CB8AC3E}">
        <p14:creationId xmlns:p14="http://schemas.microsoft.com/office/powerpoint/2010/main" xmlns="" val="301781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006" y="0"/>
            <a:ext cx="7337988" cy="6878467"/>
          </a:xfrm>
        </p:spPr>
      </p:pic>
    </p:spTree>
    <p:extLst>
      <p:ext uri="{BB962C8B-B14F-4D97-AF65-F5344CB8AC3E}">
        <p14:creationId xmlns:p14="http://schemas.microsoft.com/office/powerpoint/2010/main" xmlns="" val="3362533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</Words>
  <Application>Microsoft Office PowerPoint</Application>
  <PresentationFormat>Экран (4:3)</PresentationFormat>
  <Paragraphs>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</cp:revision>
  <dcterms:created xsi:type="dcterms:W3CDTF">2016-09-30T06:27:42Z</dcterms:created>
  <dcterms:modified xsi:type="dcterms:W3CDTF">2016-10-03T11:25:32Z</dcterms:modified>
</cp:coreProperties>
</file>